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CBCBE-27A8-46CF-A4E5-6E6A99427E9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977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2275E-1984-4E52-9AF8-2BD8F0A3AEE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605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373A2-A31A-4865-A924-B4E738134B0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494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3B75B-1A3D-4B8C-A7DD-2D5859BB025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5834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26846-19D3-4ADD-B870-9A2BF3965BA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4050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18246-4FBC-454C-89EC-3984D27DBC0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85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D5152-E4DD-4E1F-9879-E708D4AC6B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9174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B5090-DDFF-45A4-A0F8-67BF98C8C3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13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D248B-175D-4E5A-B620-7C9B3EEBC8C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850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C4B98-0956-4B83-8BD5-354041E5A94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670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29F25-3651-434F-A1FE-E440694236A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2844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569B57-5425-4F6C-9E0E-9F8EC8A612C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619672" y="2636912"/>
            <a:ext cx="5400675" cy="1470025"/>
          </a:xfrm>
        </p:spPr>
        <p:txBody>
          <a:bodyPr/>
          <a:lstStyle/>
          <a:p>
            <a:pPr eaLnBrk="1" hangingPunct="1"/>
            <a:r>
              <a:rPr lang="fa-IR" dirty="0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n-US" dirty="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2051" name="TextBox 4"/>
          <p:cNvSpPr txBox="1">
            <a:spLocks noChangeArrowheads="1"/>
          </p:cNvSpPr>
          <p:nvPr/>
        </p:nvSpPr>
        <p:spPr bwMode="auto">
          <a:xfrm>
            <a:off x="900113" y="5429250"/>
            <a:ext cx="5111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rtl="1" eaLnBrk="1" hangingPunct="1"/>
            <a:r>
              <a:rPr lang="fa-IR"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cs typeface="B Titr" pitchFamily="2" charset="-78"/>
                <a:hlinkClick r:id="rId2"/>
              </a:rPr>
              <a:t>www.Kharazmi-Statistics.ir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rtl="1" eaLnBrk="1" hangingPunct="1"/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13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Diseño predeterminado</vt:lpstr>
      <vt:lpstr>عنوان</vt:lpstr>
      <vt:lpstr>PowerPoint Presentation</vt:lpstr>
    </vt:vector>
  </TitlesOfParts>
  <Company>Siracusa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Texto</dc:title>
  <dc:creator>Mariajose</dc:creator>
  <cp:lastModifiedBy>aa</cp:lastModifiedBy>
  <cp:revision>48</cp:revision>
  <dcterms:created xsi:type="dcterms:W3CDTF">2008-10-16T00:38:52Z</dcterms:created>
  <dcterms:modified xsi:type="dcterms:W3CDTF">2015-10-28T16:10:35Z</dcterms:modified>
</cp:coreProperties>
</file>